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58" r:id="rId5"/>
  </p:sldMasterIdLst>
  <p:notesMasterIdLst>
    <p:notesMasterId r:id="rId12"/>
  </p:notesMasterIdLst>
  <p:handoutMasterIdLst>
    <p:handoutMasterId r:id="rId13"/>
  </p:handoutMasterIdLst>
  <p:sldIdLst>
    <p:sldId id="393" r:id="rId6"/>
    <p:sldId id="431" r:id="rId7"/>
    <p:sldId id="258" r:id="rId8"/>
    <p:sldId id="259" r:id="rId9"/>
    <p:sldId id="434" r:id="rId10"/>
    <p:sldId id="3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E6"/>
    <a:srgbClr val="A100FF"/>
    <a:srgbClr val="CB99FF"/>
    <a:srgbClr val="008EFF"/>
    <a:srgbClr val="7500C0"/>
    <a:srgbClr val="460073"/>
    <a:srgbClr val="7E00FF"/>
    <a:srgbClr val="E00348"/>
    <a:srgbClr val="FE066D"/>
    <a:srgbClr val="C701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10/18/2020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9F4C052A-4F12-4371-803F-A9ED230C44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565341D4-286C-4145-9786-F58C716EA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044" name="Header Placeholder 3">
            <a:extLst>
              <a:ext uri="{FF2B5EF4-FFF2-40B4-BE49-F238E27FC236}">
                <a16:creationId xmlns:a16="http://schemas.microsoft.com/office/drawing/2014/main" id="{83DAA211-6A85-4F98-8D16-3117EE6C0E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87045" name="Date Placeholder 4">
            <a:extLst>
              <a:ext uri="{FF2B5EF4-FFF2-40B4-BE49-F238E27FC236}">
                <a16:creationId xmlns:a16="http://schemas.microsoft.com/office/drawing/2014/main" id="{E971FFDF-0A1B-4569-B77F-13559A4E32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87046" name="Footer Placeholder 5">
            <a:extLst>
              <a:ext uri="{FF2B5EF4-FFF2-40B4-BE49-F238E27FC236}">
                <a16:creationId xmlns:a16="http://schemas.microsoft.com/office/drawing/2014/main" id="{54478098-EDB6-4759-9817-EC9713322B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87047" name="Slide Number Placeholder 6">
            <a:extLst>
              <a:ext uri="{FF2B5EF4-FFF2-40B4-BE49-F238E27FC236}">
                <a16:creationId xmlns:a16="http://schemas.microsoft.com/office/drawing/2014/main" id="{2C404447-4673-4295-AD3F-498DF0495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4D2D9E-C01B-4519-9EC7-78E03FAF032E}" type="slidenum">
              <a:rPr lang="en-US" altLang="en-US" sz="1000"/>
              <a:pPr/>
              <a:t>3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17ACE8B0-7253-4218-851F-4FE994321E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C13D9536-F6D6-4529-8480-1D593A8B2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9092" name="Header Placeholder 3">
            <a:extLst>
              <a:ext uri="{FF2B5EF4-FFF2-40B4-BE49-F238E27FC236}">
                <a16:creationId xmlns:a16="http://schemas.microsoft.com/office/drawing/2014/main" id="{BC4CC4CA-4DA6-43F5-AD79-98771CF943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89093" name="Date Placeholder 4">
            <a:extLst>
              <a:ext uri="{FF2B5EF4-FFF2-40B4-BE49-F238E27FC236}">
                <a16:creationId xmlns:a16="http://schemas.microsoft.com/office/drawing/2014/main" id="{D7DDAFF6-07ED-45C7-9960-760BE39415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89094" name="Footer Placeholder 5">
            <a:extLst>
              <a:ext uri="{FF2B5EF4-FFF2-40B4-BE49-F238E27FC236}">
                <a16:creationId xmlns:a16="http://schemas.microsoft.com/office/drawing/2014/main" id="{1CCF4287-F291-4409-BF6D-C2319C8940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89095" name="Slide Number Placeholder 6">
            <a:extLst>
              <a:ext uri="{FF2B5EF4-FFF2-40B4-BE49-F238E27FC236}">
                <a16:creationId xmlns:a16="http://schemas.microsoft.com/office/drawing/2014/main" id="{1636C890-C6E4-4C1E-95C5-B5E8C1775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042D5B-29B5-4CD6-9C0F-9ABE67596A31}" type="slidenum">
              <a:rPr lang="en-US" altLang="en-US" sz="1000"/>
              <a:pPr/>
              <a:t>4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C275ECA-24AA-44FA-A986-E5BE7DF92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E8CE95C-CE33-4FC8-AC6D-6D3FD718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3CC7D29A-5D55-4016-A76A-90CC2C35F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C77390-9B64-4F03-9461-1F2810E897D4}" type="slidenum">
              <a:rPr lang="en-US" altLang="en-US" sz="1000" smtClean="0">
                <a:cs typeface="Arial" panose="020B0604020202020204" pitchFamily="34" charset="0"/>
              </a:rPr>
              <a:pPr/>
              <a:t>5</a:t>
            </a:fld>
            <a:endParaRPr lang="en-US" altLang="en-US" sz="1000">
              <a:cs typeface="Arial" panose="020B0604020202020204" pitchFamily="34" charset="0"/>
            </a:endParaRPr>
          </a:p>
        </p:txBody>
      </p:sp>
      <p:sp>
        <p:nvSpPr>
          <p:cNvPr id="68613" name="Date Placeholder 5">
            <a:extLst>
              <a:ext uri="{FF2B5EF4-FFF2-40B4-BE49-F238E27FC236}">
                <a16:creationId xmlns:a16="http://schemas.microsoft.com/office/drawing/2014/main" id="{102E1E14-4B2B-4D45-BF63-6DD3DCE82D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59263" y="0"/>
            <a:ext cx="259715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cs typeface="Arial" panose="020B0604020202020204" pitchFamily="34" charset="0"/>
              </a:rPr>
              <a:t>ADF_2.0_Testing_M02_Intro_to_SDLC.pptx</a:t>
            </a:r>
          </a:p>
        </p:txBody>
      </p:sp>
      <p:sp>
        <p:nvSpPr>
          <p:cNvPr id="68614" name="Header Placeholder 4">
            <a:extLst>
              <a:ext uri="{FF2B5EF4-FFF2-40B4-BE49-F238E27FC236}">
                <a16:creationId xmlns:a16="http://schemas.microsoft.com/office/drawing/2014/main" id="{D41F1ED1-7B9E-43F2-B528-47A73197334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38846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Application Delivery Fundamentals (ADF) 2.0: Testing</a:t>
            </a:r>
          </a:p>
          <a:p>
            <a:pPr eaLnBrk="1" hangingPunct="1"/>
            <a:r>
              <a:rPr lang="en-US" altLang="en-US" sz="1200">
                <a:cs typeface="Arial" panose="020B0604020202020204" pitchFamily="34" charset="0"/>
              </a:rPr>
              <a:t>Module 02: Introduction to Software Development Life Cycle (SDLC)</a:t>
            </a:r>
          </a:p>
        </p:txBody>
      </p:sp>
      <p:sp>
        <p:nvSpPr>
          <p:cNvPr id="68615" name="Footer Placeholder 5">
            <a:extLst>
              <a:ext uri="{FF2B5EF4-FFF2-40B4-BE49-F238E27FC236}">
                <a16:creationId xmlns:a16="http://schemas.microsoft.com/office/drawing/2014/main" id="{661A5334-DBCC-49B6-8D7A-B3C8E6C3AD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4321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Copyright © 2013 Accenture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13239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49349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unit,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3926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764B1-A4D0-4710-8E22-5645507600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19691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For a successful class, please: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1B16C-0FEA-4DCB-8E69-328B4CDC3D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7C258CA-0456-45F5-9CA6-5795AA6DC53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0116" y="1065244"/>
            <a:ext cx="11430883" cy="5402423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06CF-75DD-4A1B-9B01-BDF739C89E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855C29B-7F59-4882-B36E-314A660759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1780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E1405860-43FA-47D0-8EAD-3A6B6AA6B14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27102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081F-CF4E-4842-8B34-CC22D03DBB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351D2-B287-443D-95CC-5DBE83EA91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DB13008-3D2A-4B84-BD4A-D4077C13C6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326B09D9-9119-4F39-B99B-29BAA4210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EFB099-9416-4CC5-93A4-453143F811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513397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80F6A-A93E-4C57-B99C-15A3DB10B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965812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3E71B-8E8B-418C-8C9D-CAADAE88F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E3B53-4A09-42A8-A4D5-D2EAE01B6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562A4-B942-4166-AC75-3BA6998DDD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CAB8-5F02-4F75-91F5-09589A3328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6ADCF-FC62-4011-8E8C-1375176138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4CDAA-6DDA-437C-B0B2-09650C15A6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43B9-9552-4636-AFCD-0124093A9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CA65-5CA2-483C-A340-C1AD6A6F4A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CD83-4406-4180-902C-48C5D0872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75D4A-559F-427F-9C79-14972A35A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003B-BBCA-4650-AF44-BA52EEC3CA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60BC8-7C34-4B80-91CA-6B24230CC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6100-00D7-4EBF-9D59-8390E659A3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EB27-FCD2-4584-A9B5-374ACA0D3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36CE09-917E-43DB-A658-CE7F72D4CCE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  <a:p>
            <a:fld id="{BF686A9F-38E0-419A-ADB2-9F170DD1A3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973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6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123583599.jpg">
            <a:extLst>
              <a:ext uri="{FF2B5EF4-FFF2-40B4-BE49-F238E27FC236}">
                <a16:creationId xmlns:a16="http://schemas.microsoft.com/office/drawing/2014/main" id="{7BD70BD9-94FF-43C4-AE99-DEEA71B6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3" y="359083"/>
            <a:ext cx="10970684" cy="605012"/>
          </a:xfrm>
        </p:spPr>
        <p:txBody>
          <a:bodyPr lIns="0" rIns="0"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7988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732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33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08" r:id="rId6"/>
    <p:sldLayoutId id="2147483709" r:id="rId7"/>
    <p:sldLayoutId id="2147483710" r:id="rId8"/>
    <p:sldLayoutId id="2147483726" r:id="rId9"/>
    <p:sldLayoutId id="2147483728" r:id="rId10"/>
    <p:sldLayoutId id="2147483768" r:id="rId11"/>
    <p:sldLayoutId id="2147483727" r:id="rId12"/>
    <p:sldLayoutId id="2147483729" r:id="rId13"/>
    <p:sldLayoutId id="2147483763" r:id="rId14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1" r:id="rId2"/>
    <p:sldLayoutId id="2147483745" r:id="rId3"/>
    <p:sldLayoutId id="2147483746" r:id="rId4"/>
    <p:sldLayoutId id="2147483748" r:id="rId5"/>
    <p:sldLayoutId id="2147483743" r:id="rId6"/>
    <p:sldLayoutId id="2147483766" r:id="rId7"/>
    <p:sldLayoutId id="2147483758" r:id="rId8"/>
    <p:sldLayoutId id="2147483761" r:id="rId9"/>
    <p:sldLayoutId id="2147483750" r:id="rId10"/>
    <p:sldLayoutId id="2147483765" r:id="rId11"/>
    <p:sldLayoutId id="2147483767" r:id="rId12"/>
    <p:sldLayoutId id="2147483749" r:id="rId13"/>
    <p:sldLayoutId id="2147483754" r:id="rId14"/>
    <p:sldLayoutId id="2147483753" r:id="rId15"/>
    <p:sldLayoutId id="2147483755" r:id="rId16"/>
    <p:sldLayoutId id="2147483752" r:id="rId17"/>
    <p:sldLayoutId id="2147483764" r:id="rId18"/>
    <p:sldLayoutId id="2147483759" r:id="rId19"/>
    <p:sldLayoutId id="2147483760" r:id="rId20"/>
    <p:sldLayoutId id="2147483762" r:id="rId21"/>
    <p:sldLayoutId id="2147483702" r:id="rId22"/>
    <p:sldLayoutId id="2147483757" r:id="rId23"/>
    <p:sldLayoutId id="2147483664" r:id="rId24"/>
    <p:sldLayoutId id="2147483769" r:id="rId25"/>
    <p:sldLayoutId id="2147483770" r:id="rId26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ED5-8ADA-4566-A831-B64ADFEF9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354" y="2580777"/>
            <a:ext cx="5950190" cy="291093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Spark Eco System</a:t>
            </a:r>
          </a:p>
        </p:txBody>
      </p:sp>
    </p:spTree>
    <p:extLst>
      <p:ext uri="{BB962C8B-B14F-4D97-AF65-F5344CB8AC3E}">
        <p14:creationId xmlns:p14="http://schemas.microsoft.com/office/powerpoint/2010/main" val="258911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364F5B-36C4-4176-A534-1E24EC77F4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Spark Eco System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Spark SQL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Spark Streaming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Mlib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 (Machine Learning)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GraphX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200" dirty="0" err="1">
                <a:solidFill>
                  <a:schemeClr val="tx2">
                    <a:lumMod val="75000"/>
                  </a:schemeClr>
                </a:solidFill>
              </a:rPr>
              <a:t>SparkR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7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1DB8-F92D-44DD-9548-5B8035FA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br>
              <a:rPr lang="en-I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Spark Eco System</a:t>
            </a:r>
          </a:p>
        </p:txBody>
      </p:sp>
      <p:pic>
        <p:nvPicPr>
          <p:cNvPr id="86019" name="Picture 2">
            <a:extLst>
              <a:ext uri="{FF2B5EF4-FFF2-40B4-BE49-F238E27FC236}">
                <a16:creationId xmlns:a16="http://schemas.microsoft.com/office/drawing/2014/main" id="{31DD5E8B-2EBF-48DC-B9C8-F5AB3A1EB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33600"/>
            <a:ext cx="42672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19">
            <a:extLst>
              <a:ext uri="{FF2B5EF4-FFF2-40B4-BE49-F238E27FC236}">
                <a16:creationId xmlns:a16="http://schemas.microsoft.com/office/drawing/2014/main" id="{A7CE0FFB-F5A1-48EA-BF4F-73E893D70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1371600"/>
            <a:ext cx="3937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36D84-D3B2-4B96-B0A2-7D5AF894D584}"/>
              </a:ext>
            </a:extLst>
          </p:cNvPr>
          <p:cNvSpPr txBox="1"/>
          <p:nvPr/>
        </p:nvSpPr>
        <p:spPr>
          <a:xfrm>
            <a:off x="1701800" y="1392239"/>
            <a:ext cx="4546600" cy="4192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buClr>
                <a:schemeClr val="tx1"/>
              </a:buClr>
              <a:buSzPct val="50000"/>
              <a:defRPr/>
            </a:pPr>
            <a:r>
              <a:rPr lang="en-IN" sz="22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 Core(RDD):</a:t>
            </a:r>
            <a:endParaRPr lang="en-IN" sz="2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 data structure of Spark.</a:t>
            </a: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 (Resilient Distributed Dataset),  fault-tolerant collection of elements that can be operated on in parallel.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50000"/>
              <a:defRPr/>
            </a:pPr>
            <a:r>
              <a:rPr lang="en-IN" sz="2200" b="1" i="1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 SQL:</a:t>
            </a: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SQL like queries on Spark data.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SzPct val="50000"/>
              <a:defRPr/>
            </a:pPr>
            <a:endParaRPr lang="en-I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46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1DB8-F92D-44DD-9548-5B8035FA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br>
              <a:rPr lang="en-I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Spark Eco System</a:t>
            </a:r>
          </a:p>
        </p:txBody>
      </p:sp>
      <p:pic>
        <p:nvPicPr>
          <p:cNvPr id="88067" name="Picture 2">
            <a:extLst>
              <a:ext uri="{FF2B5EF4-FFF2-40B4-BE49-F238E27FC236}">
                <a16:creationId xmlns:a16="http://schemas.microsoft.com/office/drawing/2014/main" id="{F5D4BEC8-63ED-4389-A47D-252D397BD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33600"/>
            <a:ext cx="42672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19">
            <a:extLst>
              <a:ext uri="{FF2B5EF4-FFF2-40B4-BE49-F238E27FC236}">
                <a16:creationId xmlns:a16="http://schemas.microsoft.com/office/drawing/2014/main" id="{B2C16242-4530-4CF7-889D-015D94BE5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1371600"/>
            <a:ext cx="3937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36D84-D3B2-4B96-B0A2-7D5AF894D584}"/>
              </a:ext>
            </a:extLst>
          </p:cNvPr>
          <p:cNvSpPr txBox="1"/>
          <p:nvPr/>
        </p:nvSpPr>
        <p:spPr>
          <a:xfrm>
            <a:off x="1701800" y="1219200"/>
            <a:ext cx="4699000" cy="462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50000"/>
              <a:defRPr/>
            </a:pPr>
            <a:r>
              <a:rPr lang="en-IN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Streaming: </a:t>
            </a: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Scalable, fault-tolerant, high stream processing of live data streams.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buSzPct val="50000"/>
              <a:defRPr/>
            </a:pPr>
            <a:r>
              <a:rPr lang="en-IN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MLib:</a:t>
            </a: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practical machine learning.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50000"/>
              <a:defRPr/>
            </a:pPr>
            <a:r>
              <a:rPr lang="en-IN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Graphx</a:t>
            </a:r>
            <a:r>
              <a:rPr lang="en-IN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and graph-parallel computation.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50000"/>
              <a:defRPr/>
            </a:pPr>
            <a:r>
              <a:rPr lang="en-IN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SparkR: </a:t>
            </a: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package that provides a light-weight frontend to use Apache Spark from R.</a:t>
            </a:r>
          </a:p>
        </p:txBody>
      </p:sp>
    </p:spTree>
    <p:extLst>
      <p:ext uri="{BB962C8B-B14F-4D97-AF65-F5344CB8AC3E}">
        <p14:creationId xmlns:p14="http://schemas.microsoft.com/office/powerpoint/2010/main" val="168161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Placeholder 1">
            <a:extLst>
              <a:ext uri="{FF2B5EF4-FFF2-40B4-BE49-F238E27FC236}">
                <a16:creationId xmlns:a16="http://schemas.microsoft.com/office/drawing/2014/main" id="{C7865D32-D53B-463F-9CB1-B4A1CE57C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Questions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0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05DB-FE44-4FB9-AD07-0C664F4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84434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00FF00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7F44C44B1724A8E483E61CB911426" ma:contentTypeVersion="10" ma:contentTypeDescription="Create a new document." ma:contentTypeScope="" ma:versionID="2beac86c556cc7223e3d43b1bf57227e">
  <xsd:schema xmlns:xsd="http://www.w3.org/2001/XMLSchema" xmlns:xs="http://www.w3.org/2001/XMLSchema" xmlns:p="http://schemas.microsoft.com/office/2006/metadata/properties" xmlns:ns2="c0683136-72b5-46e5-b4dd-3902861e6373" xmlns:ns3="9dab7b6f-c0ca-4100-8908-944a9294f3cf" targetNamespace="http://schemas.microsoft.com/office/2006/metadata/properties" ma:root="true" ma:fieldsID="353ffbde67604d29b635495168b118db" ns2:_="" ns3:_="">
    <xsd:import namespace="c0683136-72b5-46e5-b4dd-3902861e6373"/>
    <xsd:import namespace="9dab7b6f-c0ca-4100-8908-944a9294f3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683136-72b5-46e5-b4dd-3902861e6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b7b6f-c0ca-4100-8908-944a9294f3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dab7b6f-c0ca-4100-8908-944a9294f3cf">
      <UserInfo>
        <DisplayName>Deshpande, Gauri M.</DisplayName>
        <AccountId>159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BF1E8BE-A957-4846-9418-A8E43598C5B8}"/>
</file>

<file path=customXml/itemProps2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DFF0A-8904-42B6-AEB2-7C60372CB2F4}">
  <ds:schemaRefs>
    <ds:schemaRef ds:uri="http://schemas.microsoft.com/office/infopath/2007/PartnerControls"/>
    <ds:schemaRef ds:uri="6cbd076a-8c82-476d-a438-b0848148ede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e4b277-168d-4e8a-920f-fa2fc8e6f609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07903016-4f2b-4030-9f6b-e99d19afb5d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LKM_PPT_Course Name_Template</Template>
  <TotalTime>174</TotalTime>
  <Words>225</Words>
  <Application>Microsoft Office PowerPoint</Application>
  <PresentationFormat>Widescreen</PresentationFormat>
  <Paragraphs>39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Black</vt:lpstr>
      <vt:lpstr>Courier New</vt:lpstr>
      <vt:lpstr>Graphik</vt:lpstr>
      <vt:lpstr>Graphik Regular</vt:lpstr>
      <vt:lpstr>Times New Roman</vt:lpstr>
      <vt:lpstr>Title Master</vt:lpstr>
      <vt:lpstr>Content Layouts</vt:lpstr>
      <vt:lpstr>PowerPoint Presentation</vt:lpstr>
      <vt:lpstr>PowerPoint Presentation</vt:lpstr>
      <vt:lpstr>  Spark Eco System</vt:lpstr>
      <vt:lpstr>  Spark Eco System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Yogasundaram, Karthigayen</dc:creator>
  <cp:lastModifiedBy>Deenabandu, Vijayganesh</cp:lastModifiedBy>
  <cp:revision>16</cp:revision>
  <dcterms:created xsi:type="dcterms:W3CDTF">2020-09-14T07:46:07Z</dcterms:created>
  <dcterms:modified xsi:type="dcterms:W3CDTF">2020-10-18T16:23:03Z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0x010100FE27F44C44B1724A8E483E61CB911426</vt:lpwstr>
  </property>
</Properties>
</file>